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8530f36e4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8530f36e4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8530f36e4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8530f36e4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8530f36e4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8530f36e4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8530f36e4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8530f36e4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8530f36e4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8530f36e4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8530f36e4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8530f36e4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Time Management</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A Guide for Student Success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it Matters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College pulls your focus in many directions, so it is important to make the most of your time outside class.</a:t>
            </a:r>
            <a:endParaRPr/>
          </a:p>
          <a:p>
            <a:pPr indent="-342900" lvl="0" marL="457200" rtl="0" algn="l">
              <a:spcBef>
                <a:spcPts val="0"/>
              </a:spcBef>
              <a:spcAft>
                <a:spcPts val="0"/>
              </a:spcAft>
              <a:buSzPts val="1800"/>
              <a:buChar char="-"/>
            </a:pPr>
            <a:r>
              <a:rPr lang="en"/>
              <a:t>Effectively managing your time leads to positive outcomes that will reduce your stress levels, </a:t>
            </a:r>
            <a:r>
              <a:rPr lang="en"/>
              <a:t>improve</a:t>
            </a:r>
            <a:r>
              <a:rPr lang="en"/>
              <a:t> academic performance, and create a balanced social life.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Set Goals</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Create some goals, both short term and long term. These can be goals for the semester, your career, or a particular </a:t>
            </a:r>
            <a:r>
              <a:rPr lang="en"/>
              <a:t>assignment</a:t>
            </a:r>
            <a:r>
              <a:rPr lang="en"/>
              <a:t> you have coming up.</a:t>
            </a:r>
            <a:endParaRPr/>
          </a:p>
          <a:p>
            <a:pPr indent="-342900" lvl="0" marL="457200" rtl="0" algn="l">
              <a:spcBef>
                <a:spcPts val="0"/>
              </a:spcBef>
              <a:spcAft>
                <a:spcPts val="0"/>
              </a:spcAft>
              <a:buSzPts val="1800"/>
              <a:buChar char="-"/>
            </a:pPr>
            <a:r>
              <a:rPr lang="en"/>
              <a:t>Start by asking yourself questions such as:</a:t>
            </a:r>
            <a:endParaRPr/>
          </a:p>
          <a:p>
            <a:pPr indent="0" lvl="0" marL="0" rtl="0" algn="l">
              <a:spcBef>
                <a:spcPts val="1200"/>
              </a:spcBef>
              <a:spcAft>
                <a:spcPts val="0"/>
              </a:spcAft>
              <a:buNone/>
            </a:pPr>
            <a:r>
              <a:rPr lang="en"/>
              <a:t>	What do I want my GPA to look like?</a:t>
            </a:r>
            <a:endParaRPr/>
          </a:p>
          <a:p>
            <a:pPr indent="0" lvl="0" marL="457200" rtl="0" algn="l">
              <a:spcBef>
                <a:spcPts val="1200"/>
              </a:spcBef>
              <a:spcAft>
                <a:spcPts val="0"/>
              </a:spcAft>
              <a:buNone/>
            </a:pPr>
            <a:r>
              <a:rPr lang="en"/>
              <a:t>What do I want to learn from this research paper?</a:t>
            </a:r>
            <a:endParaRPr/>
          </a:p>
          <a:p>
            <a:pPr indent="0" lvl="0" marL="457200" rtl="0" algn="l">
              <a:spcBef>
                <a:spcPts val="1200"/>
              </a:spcBef>
              <a:spcAft>
                <a:spcPts val="0"/>
              </a:spcAft>
              <a:buNone/>
            </a:pPr>
            <a:r>
              <a:rPr lang="en"/>
              <a:t>What skills do I want to develop for my future career?</a:t>
            </a:r>
            <a:endParaRPr/>
          </a:p>
          <a:p>
            <a:pPr indent="-342900" lvl="0" marL="457200" rtl="0" algn="l">
              <a:spcBef>
                <a:spcPts val="1200"/>
              </a:spcBef>
              <a:spcAft>
                <a:spcPts val="0"/>
              </a:spcAft>
              <a:buSzPts val="1800"/>
              <a:buChar char="-"/>
            </a:pPr>
            <a:r>
              <a:rPr lang="en"/>
              <a:t>You goals should be specific, and most importantly, </a:t>
            </a:r>
            <a:r>
              <a:rPr lang="en"/>
              <a:t>achievable.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Prioritize and Create a Schedule </a:t>
            </a:r>
            <a:r>
              <a:rPr lang="en"/>
              <a:t> </a:t>
            </a:r>
            <a:endParaRPr/>
          </a:p>
          <a:p>
            <a:pPr indent="0" lvl="0" marL="0" rtl="0" algn="l">
              <a:spcBef>
                <a:spcPts val="0"/>
              </a:spcBef>
              <a:spcAft>
                <a:spcPts val="0"/>
              </a:spcAft>
              <a:buNone/>
            </a:pPr>
            <a:r>
              <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Categorize what is urgent, what is important, and what is nonessential. Build your schedule around these categories.</a:t>
            </a:r>
            <a:endParaRPr/>
          </a:p>
          <a:p>
            <a:pPr indent="-342900" lvl="0" marL="457200" rtl="0" algn="l">
              <a:spcBef>
                <a:spcPts val="0"/>
              </a:spcBef>
              <a:spcAft>
                <a:spcPts val="0"/>
              </a:spcAft>
              <a:buSzPts val="1800"/>
              <a:buChar char="-"/>
            </a:pPr>
            <a:r>
              <a:rPr lang="en"/>
              <a:t>Prioritize tasks day by day to figure out what you want to accomplish within the day, week, month, or semester. </a:t>
            </a:r>
            <a:endParaRPr/>
          </a:p>
          <a:p>
            <a:pPr indent="-342900" lvl="0" marL="457200" rtl="0" algn="l">
              <a:spcBef>
                <a:spcPts val="0"/>
              </a:spcBef>
              <a:spcAft>
                <a:spcPts val="0"/>
              </a:spcAft>
              <a:buSzPts val="1800"/>
              <a:buChar char="-"/>
            </a:pPr>
            <a:r>
              <a:rPr lang="en"/>
              <a:t>Build your calendar to include your classes, time dedicated to studying, and include break times.</a:t>
            </a:r>
            <a:endParaRPr/>
          </a:p>
          <a:p>
            <a:pPr indent="-342900" lvl="0" marL="457200" rtl="0" algn="l">
              <a:spcBef>
                <a:spcPts val="0"/>
              </a:spcBef>
              <a:spcAft>
                <a:spcPts val="0"/>
              </a:spcAft>
              <a:buSzPts val="1800"/>
              <a:buChar char="-"/>
            </a:pPr>
            <a:r>
              <a:rPr lang="en"/>
              <a:t> Balance personal, academic, and social time. Be honest with yourself about how much of your schedule should be dedicated to each activity and commit to the appropriate amount of time.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Time Management Tools and Avoiding </a:t>
            </a:r>
            <a:r>
              <a:rPr lang="en"/>
              <a:t>Procrastination</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Use </a:t>
            </a:r>
            <a:r>
              <a:rPr lang="en"/>
              <a:t>tools that work best for you. There is no one right way to get organized.</a:t>
            </a:r>
            <a:endParaRPr/>
          </a:p>
          <a:p>
            <a:pPr indent="-342900" lvl="0" marL="457200" rtl="0" algn="l">
              <a:spcBef>
                <a:spcPts val="0"/>
              </a:spcBef>
              <a:spcAft>
                <a:spcPts val="0"/>
              </a:spcAft>
              <a:buSzPts val="1800"/>
              <a:buChar char="-"/>
            </a:pPr>
            <a:r>
              <a:rPr lang="en"/>
              <a:t>If you prefer digital methods, Google Calendar, Outlook Calendar, Calendly, and Todoist are great resources.</a:t>
            </a:r>
            <a:endParaRPr/>
          </a:p>
          <a:p>
            <a:pPr indent="-342900" lvl="0" marL="457200" rtl="0" algn="l">
              <a:spcBef>
                <a:spcPts val="0"/>
              </a:spcBef>
              <a:spcAft>
                <a:spcPts val="0"/>
              </a:spcAft>
              <a:buSzPts val="1800"/>
              <a:buChar char="-"/>
            </a:pPr>
            <a:r>
              <a:rPr lang="en"/>
              <a:t>If you prefer to have things organized on paper, invest in a planner or a bulleted journal that will help you visualize your activities. </a:t>
            </a:r>
            <a:endParaRPr/>
          </a:p>
          <a:p>
            <a:pPr indent="-342900" lvl="0" marL="457200" rtl="0" algn="l">
              <a:spcBef>
                <a:spcPts val="0"/>
              </a:spcBef>
              <a:spcAft>
                <a:spcPts val="0"/>
              </a:spcAft>
              <a:buSzPts val="1800"/>
              <a:buChar char="-"/>
            </a:pPr>
            <a:r>
              <a:rPr lang="en"/>
              <a:t>Break big tasks or projects into smaller steps to make things manageable.</a:t>
            </a:r>
            <a:endParaRPr/>
          </a:p>
          <a:p>
            <a:pPr indent="-342900" lvl="0" marL="457200" rtl="0" algn="l">
              <a:spcBef>
                <a:spcPts val="0"/>
              </a:spcBef>
              <a:spcAft>
                <a:spcPts val="0"/>
              </a:spcAft>
              <a:buSzPts val="1800"/>
              <a:buChar char="-"/>
            </a:pPr>
            <a:r>
              <a:rPr lang="en"/>
              <a:t>Dedicate a few hours each day to work on upcoming assignments, even if they are not due immediately.</a:t>
            </a:r>
            <a:endParaRPr/>
          </a:p>
          <a:p>
            <a:pPr indent="-342900" lvl="0" marL="457200" rtl="0" algn="l">
              <a:spcBef>
                <a:spcPts val="0"/>
              </a:spcBef>
              <a:spcAft>
                <a:spcPts val="0"/>
              </a:spcAft>
              <a:buSzPts val="1800"/>
              <a:buChar char="-"/>
            </a:pPr>
            <a:r>
              <a:rPr lang="en"/>
              <a:t>Set a deadline for each task to keep you on track.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Stay Motivated and Find Balance </a:t>
            </a:r>
            <a:endParaRPr/>
          </a:p>
          <a:p>
            <a:pPr indent="0" lvl="0" marL="0" rtl="0" algn="l">
              <a:spcBef>
                <a:spcPts val="0"/>
              </a:spcBef>
              <a:spcAft>
                <a:spcPts val="0"/>
              </a:spcAft>
              <a:buNone/>
            </a:pPr>
            <a:r>
              <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Develop a reward system for yourself to help motivate you to complete assignments. </a:t>
            </a:r>
            <a:endParaRPr/>
          </a:p>
          <a:p>
            <a:pPr indent="-342900" lvl="0" marL="457200" rtl="0" algn="l">
              <a:spcBef>
                <a:spcPts val="0"/>
              </a:spcBef>
              <a:spcAft>
                <a:spcPts val="0"/>
              </a:spcAft>
              <a:buSzPts val="1800"/>
              <a:buChar char="-"/>
            </a:pPr>
            <a:r>
              <a:rPr lang="en"/>
              <a:t>Help yourself stay accountable with friends or form study groups with your classmates. </a:t>
            </a:r>
            <a:endParaRPr/>
          </a:p>
          <a:p>
            <a:pPr indent="-342900" lvl="0" marL="457200" rtl="0" algn="l">
              <a:spcBef>
                <a:spcPts val="0"/>
              </a:spcBef>
              <a:spcAft>
                <a:spcPts val="0"/>
              </a:spcAft>
              <a:buSzPts val="1800"/>
              <a:buChar char="-"/>
            </a:pPr>
            <a:r>
              <a:rPr lang="en"/>
              <a:t>Manage social and extracurricular activities, but don’t allow them to become additional stressors in your life. You don’t have to say yes to every on campus or social event you are invited to.</a:t>
            </a:r>
            <a:endParaRPr/>
          </a:p>
          <a:p>
            <a:pPr indent="-342900" lvl="0" marL="457200" rtl="0" algn="l">
              <a:spcBef>
                <a:spcPts val="0"/>
              </a:spcBef>
              <a:spcAft>
                <a:spcPts val="0"/>
              </a:spcAft>
              <a:buSzPts val="1800"/>
              <a:buChar char="-"/>
            </a:pPr>
            <a:r>
              <a:rPr lang="en"/>
              <a:t>Find time to rest and take care of yourself.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Need Help?</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Your </a:t>
            </a:r>
            <a:r>
              <a:rPr lang="en"/>
              <a:t>academic</a:t>
            </a:r>
            <a:r>
              <a:rPr lang="en"/>
              <a:t> advisors, tutors, and counselors can help you find solutions that </a:t>
            </a:r>
            <a:r>
              <a:rPr lang="en"/>
              <a:t>work</a:t>
            </a:r>
            <a:r>
              <a:rPr lang="en"/>
              <a:t> best for you.</a:t>
            </a:r>
            <a:endParaRPr/>
          </a:p>
          <a:p>
            <a:pPr indent="-342900" lvl="0" marL="457200" rtl="0" algn="l">
              <a:spcBef>
                <a:spcPts val="0"/>
              </a:spcBef>
              <a:spcAft>
                <a:spcPts val="0"/>
              </a:spcAft>
              <a:buSzPts val="1800"/>
              <a:buChar char="-"/>
            </a:pPr>
            <a:r>
              <a:rPr lang="en"/>
              <a:t>Campus resources are there to help you. Use them! Take advantage of study sessions, office hours, and library resources.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